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43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15B1-B55C-4BE0-91FD-99D2F41F29CB}" type="datetimeFigureOut">
              <a:rPr lang="ko-KR" altLang="en-US" smtClean="0"/>
              <a:t>2025-04-17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FE1C-D02C-4DC0-852C-65A5F1AD9F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315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15B1-B55C-4BE0-91FD-99D2F41F29CB}" type="datetimeFigureOut">
              <a:rPr lang="ko-KR" altLang="en-US" smtClean="0"/>
              <a:t>2025-04-17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FE1C-D02C-4DC0-852C-65A5F1AD9F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911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15B1-B55C-4BE0-91FD-99D2F41F29CB}" type="datetimeFigureOut">
              <a:rPr lang="ko-KR" altLang="en-US" smtClean="0"/>
              <a:t>2025-04-17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FE1C-D02C-4DC0-852C-65A5F1AD9F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009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15B1-B55C-4BE0-91FD-99D2F41F29CB}" type="datetimeFigureOut">
              <a:rPr lang="ko-KR" altLang="en-US" smtClean="0"/>
              <a:t>2025-04-17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FE1C-D02C-4DC0-852C-65A5F1AD9F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17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15B1-B55C-4BE0-91FD-99D2F41F29CB}" type="datetimeFigureOut">
              <a:rPr lang="ko-KR" altLang="en-US" smtClean="0"/>
              <a:t>2025-04-17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FE1C-D02C-4DC0-852C-65A5F1AD9F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869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15B1-B55C-4BE0-91FD-99D2F41F29CB}" type="datetimeFigureOut">
              <a:rPr lang="ko-KR" altLang="en-US" smtClean="0"/>
              <a:t>2025-04-17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FE1C-D02C-4DC0-852C-65A5F1AD9F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778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15B1-B55C-4BE0-91FD-99D2F41F29CB}" type="datetimeFigureOut">
              <a:rPr lang="ko-KR" altLang="en-US" smtClean="0"/>
              <a:t>2025-04-17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FE1C-D02C-4DC0-852C-65A5F1AD9F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26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15B1-B55C-4BE0-91FD-99D2F41F29CB}" type="datetimeFigureOut">
              <a:rPr lang="ko-KR" altLang="en-US" smtClean="0"/>
              <a:t>2025-04-17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FE1C-D02C-4DC0-852C-65A5F1AD9F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085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15B1-B55C-4BE0-91FD-99D2F41F29CB}" type="datetimeFigureOut">
              <a:rPr lang="ko-KR" altLang="en-US" smtClean="0"/>
              <a:t>2025-04-17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FE1C-D02C-4DC0-852C-65A5F1AD9F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15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15B1-B55C-4BE0-91FD-99D2F41F29CB}" type="datetimeFigureOut">
              <a:rPr lang="ko-KR" altLang="en-US" smtClean="0"/>
              <a:t>2025-04-17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FE1C-D02C-4DC0-852C-65A5F1AD9F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83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15B1-B55C-4BE0-91FD-99D2F41F29CB}" type="datetimeFigureOut">
              <a:rPr lang="ko-KR" altLang="en-US" smtClean="0"/>
              <a:t>2025-04-17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6FE1C-D02C-4DC0-852C-65A5F1AD9F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95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A15B1-B55C-4BE0-91FD-99D2F41F29CB}" type="datetimeFigureOut">
              <a:rPr lang="ko-KR" altLang="en-US" smtClean="0"/>
              <a:t>2025-04-17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6FE1C-D02C-4DC0-852C-65A5F1AD9F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791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A82A39DB-E362-7F8D-780C-FBECA4922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92" y="417937"/>
            <a:ext cx="4059336" cy="334877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A4BC164-74E1-9DFD-643F-F724C9DBE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50" y="2661892"/>
            <a:ext cx="3171221" cy="3980206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6FF18995-6B64-23C4-9E68-90B27BA4F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59" y="399495"/>
            <a:ext cx="4334480" cy="342489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84BC268-597B-091A-BE5F-C264D39BA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34" y="2661892"/>
            <a:ext cx="3171221" cy="398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1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9730B1A9-E396-2E64-D081-4889D900630F}"/>
              </a:ext>
            </a:extLst>
          </p:cNvPr>
          <p:cNvGrpSpPr/>
          <p:nvPr/>
        </p:nvGrpSpPr>
        <p:grpSpPr>
          <a:xfrm>
            <a:off x="256007" y="417936"/>
            <a:ext cx="4059336" cy="6173364"/>
            <a:chOff x="568653" y="291045"/>
            <a:chExt cx="3684308" cy="5603028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65BFE406-13CF-BF9F-76A9-6AD835451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653" y="291045"/>
              <a:ext cx="3684308" cy="3006351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A724554F-3C8D-2809-BB41-509F0AF3C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23" y="2371951"/>
              <a:ext cx="2774569" cy="3522122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06789B2D-290E-D13C-B08E-3CF51E8FEA1D}"/>
              </a:ext>
            </a:extLst>
          </p:cNvPr>
          <p:cNvGrpSpPr/>
          <p:nvPr/>
        </p:nvGrpSpPr>
        <p:grpSpPr>
          <a:xfrm>
            <a:off x="4657859" y="417936"/>
            <a:ext cx="4334480" cy="6173363"/>
            <a:chOff x="4657859" y="563721"/>
            <a:chExt cx="4334480" cy="6173363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377E2B4E-876C-A200-E315-4208A8B6D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859" y="563721"/>
              <a:ext cx="4334480" cy="3406457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90F9B421-E4D5-1F70-B587-12717E25C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6602" y="2856443"/>
              <a:ext cx="3056994" cy="3880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404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F1849C7-A3CB-05DE-F9A9-26525081B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8" y="158472"/>
            <a:ext cx="3384493" cy="327356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71442A2-DF27-951F-2D7A-6304458D6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8" y="3495536"/>
            <a:ext cx="3384493" cy="327356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B1A03CE-A254-44CB-BF05-A150BD46D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696" y="1227207"/>
            <a:ext cx="1371375" cy="465427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6B06895-5D82-7F62-755B-049DD5C95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757" y="1227207"/>
            <a:ext cx="1371375" cy="465427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0AF2C76-FEFE-0808-7F0C-95E594EB1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57" y="1227207"/>
            <a:ext cx="1371375" cy="465427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50A86AF-048A-0050-CD18-D93FE9A86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957" y="1227207"/>
            <a:ext cx="1371375" cy="465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32A26DA-6777-7F3F-57B4-32A1F24E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06" y="3486150"/>
            <a:ext cx="3294864" cy="321641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CEA7BF9-9C8E-0BF3-F3EF-75E003CEE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06" y="155436"/>
            <a:ext cx="3294864" cy="321641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A20D474-5F5D-D917-C94A-A3FA9A520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99" y="1227207"/>
            <a:ext cx="1371375" cy="468829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3DEC3BC-EB6E-740F-BF49-FE7A6A6B5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749" y="1227207"/>
            <a:ext cx="1371375" cy="468829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32C3398-84B2-62FA-E878-658F3CCC3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50" y="1227207"/>
            <a:ext cx="1371375" cy="468829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6AB3C81-7918-0295-E4A4-49D8B815A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550" y="1227207"/>
            <a:ext cx="1371375" cy="468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64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</TotalTime>
  <Words>0</Words>
  <Application>Microsoft Office PowerPoint</Application>
  <PresentationFormat>A4 용지(210x297mm)</PresentationFormat>
  <Paragraphs>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인영 최</dc:creator>
  <cp:lastModifiedBy>인영 최</cp:lastModifiedBy>
  <cp:revision>1</cp:revision>
  <dcterms:created xsi:type="dcterms:W3CDTF">2025-04-17T13:46:15Z</dcterms:created>
  <dcterms:modified xsi:type="dcterms:W3CDTF">2025-04-17T14:10:27Z</dcterms:modified>
</cp:coreProperties>
</file>